
<file path=[Content_Types].xml><?xml version="1.0" encoding="utf-8"?>
<Types xmlns="http://schemas.openxmlformats.org/package/2006/content-types">
  <Default Extension="png" ContentType="image/png"/>
  <Default Extension="jfif" ContentType="image/jpe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70" r:id="rId11"/>
    <p:sldId id="264" r:id="rId12"/>
    <p:sldId id="267" r:id="rId13"/>
    <p:sldId id="268" r:id="rId14"/>
    <p:sldId id="269" r:id="rId15"/>
    <p:sldId id="265" r:id="rId16"/>
    <p:sldId id="266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jfif>
</file>

<file path=ppt/media/image20.jpg>
</file>

<file path=ppt/media/image21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fi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pencv.org/" TargetMode="External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sciencedirect.com/" TargetMode="External"/><Relationship Id="rId4" Type="http://schemas.openxmlformats.org/officeDocument/2006/relationships/hyperlink" Target="https://www.lzane.com/fingers-detection-using-opencv-and-pytho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r>
              <a:rPr lang="en-IN" dirty="0" err="1" smtClean="0"/>
              <a:t>Prakarsh</a:t>
            </a:r>
            <a:r>
              <a:rPr lang="en-IN" dirty="0" smtClean="0"/>
              <a:t> Jain 			Prateek Mittal			Prakash </a:t>
            </a:r>
            <a:r>
              <a:rPr lang="en-IN" dirty="0" err="1" smtClean="0"/>
              <a:t>Nidhi</a:t>
            </a:r>
            <a:r>
              <a:rPr lang="en-IN" dirty="0" smtClean="0"/>
              <a:t> </a:t>
            </a:r>
            <a:r>
              <a:rPr lang="en-IN" dirty="0" err="1" smtClean="0"/>
              <a:t>Verma</a:t>
            </a:r>
            <a:endParaRPr lang="en-IN" dirty="0" smtClean="0"/>
          </a:p>
          <a:p>
            <a:r>
              <a:rPr lang="en-IN" dirty="0" smtClean="0"/>
              <a:t>  (2016184)				  (2016189 )				    (2016185)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5573486" y="1950720"/>
            <a:ext cx="52861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 smtClean="0"/>
              <a:t>Convex Hull</a:t>
            </a:r>
            <a:endParaRPr lang="en-IN" sz="5400" dirty="0"/>
          </a:p>
        </p:txBody>
      </p:sp>
    </p:spTree>
    <p:extLst>
      <p:ext uri="{BB962C8B-B14F-4D97-AF65-F5344CB8AC3E}">
        <p14:creationId xmlns:p14="http://schemas.microsoft.com/office/powerpoint/2010/main" val="2953442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02" y="1245326"/>
            <a:ext cx="4988269" cy="311766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0135" y="3418114"/>
            <a:ext cx="5503817" cy="343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7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667" y="966652"/>
            <a:ext cx="10451516" cy="56435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81943" y="0"/>
            <a:ext cx="848214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 Code Implementation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8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249" y="923108"/>
            <a:ext cx="10442543" cy="5873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59" y="962841"/>
            <a:ext cx="10328367" cy="580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362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086" y="966652"/>
            <a:ext cx="10210314" cy="574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59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60023" y="644434"/>
            <a:ext cx="8586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/>
              <a:t>Application of Research Paper</a:t>
            </a:r>
            <a:endParaRPr lang="en-IN" sz="36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233" y="3500847"/>
            <a:ext cx="3220793" cy="24985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12233" y="2412274"/>
            <a:ext cx="35528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Gesture Controlled Robot using Image Processing</a:t>
            </a:r>
            <a:endParaRPr lang="en-IN" dirty="0"/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5795" y="3248956"/>
            <a:ext cx="3230880" cy="25727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15794" y="2525486"/>
            <a:ext cx="2873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Pick and Place Robot </a:t>
            </a:r>
          </a:p>
        </p:txBody>
      </p:sp>
    </p:spTree>
    <p:extLst>
      <p:ext uri="{BB962C8B-B14F-4D97-AF65-F5344CB8AC3E}">
        <p14:creationId xmlns:p14="http://schemas.microsoft.com/office/powerpoint/2010/main" val="1551695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777" y="2856412"/>
            <a:ext cx="4422730" cy="261488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271657" y="1541417"/>
            <a:ext cx="3579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Gaming console</a:t>
            </a:r>
          </a:p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733006" y="1541417"/>
            <a:ext cx="3918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Home Automation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006" y="2979829"/>
            <a:ext cx="4477066" cy="236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096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21577" y="661851"/>
            <a:ext cx="67491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 smtClean="0"/>
              <a:t>References</a:t>
            </a:r>
            <a:endParaRPr lang="en-IN" sz="4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2229394" y="1802674"/>
            <a:ext cx="996260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hlinkClick r:id="rId2"/>
              </a:rPr>
              <a:t>www.google.com</a:t>
            </a: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hlinkClick r:id="rId3"/>
              </a:rPr>
              <a:t>www.openCV.org</a:t>
            </a: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hlinkClick r:id="rId4"/>
              </a:rPr>
              <a:t>https://www.lzane.com/fingers-detection-using-opencv-and-python</a:t>
            </a:r>
            <a:r>
              <a:rPr lang="en-IN" dirty="0" smtClean="0">
                <a:hlinkClick r:id="rId4"/>
              </a:rPr>
              <a:t>/</a:t>
            </a: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>
                <a:hlinkClick r:id="rId5"/>
              </a:rPr>
              <a:t>www.sciencedirect.com</a:t>
            </a: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801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72937" y="505097"/>
            <a:ext cx="9692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 smtClean="0"/>
              <a:t>Definition</a:t>
            </a:r>
            <a:endParaRPr lang="en-IN" sz="5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786" y="3936275"/>
            <a:ext cx="7297925" cy="253749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447109" y="1706880"/>
            <a:ext cx="85518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 Smallest Convex Polygon containing all the given points</a:t>
            </a:r>
            <a:endParaRPr lang="en-IN" sz="2800" dirty="0"/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1446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20091" y="121920"/>
            <a:ext cx="93704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IN" sz="2400" b="1" dirty="0"/>
          </a:p>
          <a:p>
            <a:pPr algn="ctr"/>
            <a:r>
              <a:rPr lang="en-GB" sz="2400" b="1" dirty="0"/>
              <a:t> Implementation of Hand Detection based Techniques  for Human Computer Interaction </a:t>
            </a:r>
            <a:endParaRPr lang="en-IN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447108" y="1689463"/>
            <a:ext cx="954459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r>
              <a:rPr lang="en-IN" sz="3600" dirty="0" smtClean="0"/>
              <a:t>MOTIVE</a:t>
            </a:r>
          </a:p>
          <a:p>
            <a:endParaRPr lang="en-IN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2800" dirty="0" smtClean="0"/>
              <a:t>Advancement in the Human-Computer interactions on traditional systems.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2800" dirty="0" smtClean="0"/>
              <a:t>To make the interaction with machine efficiently.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29522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24891" y="722811"/>
            <a:ext cx="45284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/>
              <a:t>Limitations</a:t>
            </a:r>
          </a:p>
          <a:p>
            <a:endParaRPr lang="en-IN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2124891" y="2386149"/>
            <a:ext cx="98232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/>
              <a:t>Result might change for different intensity of light</a:t>
            </a:r>
            <a:r>
              <a:rPr lang="en-IN" sz="28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 smtClean="0"/>
              <a:t>Can not distinguish between the different orientation of hand.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 smtClean="0"/>
              <a:t>Distance dependence. Might get faulty results</a:t>
            </a:r>
            <a:r>
              <a:rPr lang="en-IN" sz="28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800" dirty="0" smtClean="0"/>
              <a:t>Faulty result when skin and background </a:t>
            </a:r>
            <a:r>
              <a:rPr lang="en-IN" sz="2800" dirty="0" err="1" smtClean="0"/>
              <a:t>color</a:t>
            </a:r>
            <a:r>
              <a:rPr lang="en-IN" sz="2800" dirty="0" smtClean="0"/>
              <a:t> have marginal differences.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59774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80" y="3274422"/>
            <a:ext cx="3583611" cy="2680763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5995851" y="4166312"/>
            <a:ext cx="1663337" cy="8969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4" y="3274422"/>
            <a:ext cx="3880781" cy="27510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64823" y="104503"/>
            <a:ext cx="85605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/>
              <a:t>Research Paper Implementation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07177" y="1219200"/>
            <a:ext cx="4389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1. Hand Segmentation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907177" y="1968137"/>
            <a:ext cx="9518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Hand Segmentation deals with separating user’s hand from the background. </a:t>
            </a:r>
            <a:r>
              <a:rPr lang="en-IN" b="1" dirty="0" smtClean="0"/>
              <a:t>Otsu’s </a:t>
            </a:r>
            <a:r>
              <a:rPr lang="en-IN" b="1" dirty="0" err="1" smtClean="0"/>
              <a:t>Thresholding</a:t>
            </a:r>
            <a:r>
              <a:rPr lang="en-IN" dirty="0" smtClean="0"/>
              <a:t> is used for segmenting the hand from background. It convert RGB image to binary image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77785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25189" y="949234"/>
            <a:ext cx="80815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2. Hand Detection</a:t>
            </a:r>
            <a:endParaRPr lang="en-IN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9952" y="2497685"/>
            <a:ext cx="4102200" cy="30172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20983" y="2629989"/>
            <a:ext cx="439782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Contours are straight lines or curves describing the intersection of one or more horizontal planes with a real or hypothetical surface with.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The contour is drawn around the white blob of the hand that is found out by thresholding the input image.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1458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89464" y="487680"/>
            <a:ext cx="64356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3 Convex Hull &amp; Convexity Defects</a:t>
            </a:r>
            <a:endParaRPr lang="en-IN"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5600" y="627723"/>
            <a:ext cx="4076400" cy="2779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5600" y="3619000"/>
            <a:ext cx="4076400" cy="3036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5554" y="1166949"/>
            <a:ext cx="579990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convex hull of a set of points in the E</a:t>
            </a:r>
            <a:r>
              <a:rPr lang="en-GB" dirty="0" smtClean="0"/>
              <a:t>uclidean </a:t>
            </a:r>
            <a:r>
              <a:rPr lang="en-GB" dirty="0"/>
              <a:t>space is the smallest convex set that contains all the set of given points. 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Convex hull is drawn around the contour of the hand, such that all contour points are within the convex hull. This makes </a:t>
            </a:r>
            <a:r>
              <a:rPr lang="en-GB" dirty="0" smtClean="0"/>
              <a:t>an envelope </a:t>
            </a:r>
            <a:r>
              <a:rPr lang="en-GB" dirty="0"/>
              <a:t>around the hand contour. 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 defect is present wherever the contour of the object is away from the convex hull drawn around the same contour.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2265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72640" y="644434"/>
            <a:ext cx="8734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/>
              <a:t>4.Input Extraction</a:t>
            </a:r>
            <a:endParaRPr lang="en-IN" sz="28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137" y="3631029"/>
            <a:ext cx="3199200" cy="29464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923" y="3624596"/>
            <a:ext cx="3328200" cy="2952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19923" y="1332411"/>
            <a:ext cx="85874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Convexity Defects are used to extract the count of images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Many defects are seen on hand due to hand position and orientation. But some defects have </a:t>
            </a:r>
            <a:r>
              <a:rPr lang="en-IN" dirty="0" err="1" smtClean="0"/>
              <a:t>greator</a:t>
            </a:r>
            <a:r>
              <a:rPr lang="en-IN" dirty="0" smtClean="0"/>
              <a:t> depth than others.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Hence important defects can be separate out from non important ones.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1956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919" y="1018903"/>
            <a:ext cx="4241075" cy="26506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3611" y="866503"/>
            <a:ext cx="4484915" cy="280307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262" y="3897085"/>
            <a:ext cx="4737464" cy="29609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93029" y="0"/>
            <a:ext cx="5782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/>
              <a:t>Our</a:t>
            </a:r>
            <a:r>
              <a:rPr lang="en-IN" b="1" dirty="0"/>
              <a:t> </a:t>
            </a:r>
            <a:r>
              <a:rPr lang="en-IN" sz="3600" b="1" dirty="0"/>
              <a:t>Results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102696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169</TotalTime>
  <Words>322</Words>
  <Application>Microsoft Office PowerPoint</Application>
  <PresentationFormat>Widescreen</PresentationFormat>
  <Paragraphs>63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Wisp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prateek mittal</dc:creator>
  <cp:lastModifiedBy>prateek mittal</cp:lastModifiedBy>
  <cp:revision>17</cp:revision>
  <dcterms:created xsi:type="dcterms:W3CDTF">2018-02-14T18:00:44Z</dcterms:created>
  <dcterms:modified xsi:type="dcterms:W3CDTF">2018-02-15T18:18:09Z</dcterms:modified>
</cp:coreProperties>
</file>

<file path=docProps/thumbnail.jpeg>
</file>